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>
      <p:cViewPr>
        <p:scale>
          <a:sx n="75" d="100"/>
          <a:sy n="75" d="100"/>
        </p:scale>
        <p:origin x="215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5B0A73-70FF-456A-B4EA-BA1450964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9449AD2-C37B-4F49-8B22-B6DFEB4E7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58A3CD-7DE6-4DDE-8C5C-0201FA45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80AC77-0E90-4EB1-A029-B6E36C38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B1D165-321D-443E-97AD-1B2B12C4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481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2ED8D0-6A8A-43A2-B326-34BF7C2A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C562909-5A70-4E0D-B163-3F4B872F9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7C8A40-03DF-4CA3-89C7-859893E0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E6DA2F-DD97-42FD-BE82-4C73A58A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F77843-B0E1-4E7B-B9C4-857245FD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319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7C94CB8-824E-4C9D-B126-4E24FC778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2363E4B-AFF4-43D8-B181-A82AF8C8D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27D9D0-AC81-4225-87CE-523F027B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62B29B-4ADE-459A-9B07-1866FA38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E6B27D-D975-49C9-976C-47916DCE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6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599B43-72D8-4A56-B605-08E31D75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83D06A-77EE-4139-AFE8-90C7EE032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325B70-25EC-4044-B956-AE5DE208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DA1888-3D57-4212-8901-4F6DBA4A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DDF217-9BD8-47AE-A806-99F64F89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122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0038C-E334-44C8-B787-7ACABAC4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1FE3C9-A91E-418F-8CB4-180B83EFA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074592-F47D-4C2D-9C0D-1BA9E7DE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95F6C3-763E-48D4-A2DF-49368BA1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51FAC4-142B-4BE0-8FA2-B293C863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065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69133A-8179-426F-92EF-647BC375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1D19D5-70F0-4C96-9AFB-2F83F6594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7BADA3A-26FF-476D-AE1F-99F35E2D7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472FE2-8625-4E47-8648-3A33E30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5CCAED-0BED-425F-A714-8BE64348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BDF973-4B0D-45DF-8224-D1FF32DA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40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9F05E1-C0F4-4C7B-AC99-7500BFB1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25914A-2D55-4521-80AC-2E8B3E242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FD1090-A499-4005-A494-912CD75C6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533214E-C95A-4A65-96E6-6FD4226A3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1ED7463-20D3-4582-8696-04D209A11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144235-DDDD-46D1-B652-60430499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BD5F4DF-D481-4B19-8A5B-34BF803C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5B8A7D-35BB-4B61-B21B-6C6E243F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81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89431-DAEB-487D-8006-4F7E9B37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0BC4B0E-8C8F-48FF-A89D-CF8EFD28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64B171F-28D2-41F0-A639-1C32AA1E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0142DD-232C-45EB-98BB-37372E39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39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12C88F-79D7-4AF4-B4F6-F3BDAB3A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A841731-26CF-415A-9A8D-F747285F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89D5B7-37A4-4FF9-8C0A-169EA4F6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42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ADBADD-1458-4202-86C7-BF89961C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6448DF-C7C1-48FD-9ABD-ED1CD78C0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776C95-C7EA-4647-87D6-5E08D7B45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C7F57B-1689-488A-8E70-AA6E5728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57BFD3-E20A-4B5B-9AE7-DBD818F2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3AB274-5959-4F5B-911D-57891B77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500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B94B83-B230-4D66-879B-963B4AD4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4DF1D11-B750-4159-AA97-A20C8B01C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1B83355-8977-4E76-BB31-0B7F497F7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EF9171-62C0-44DE-86CB-BB0B2C9C9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F147C4-205C-46F9-B88E-FA20E928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BF2E1F-17C0-452A-B477-2D82101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6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4F23BC-7CAD-445E-9F8F-5CF01F13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66B5ED-A19B-4EB0-8850-FE8803DE0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1CFEFD-7EED-4AC3-8701-9A5F0FA95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E593E8-1547-4AD7-87A0-7F3C8D530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C39854-712A-4B9E-AEED-D9F2181F8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33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空港のターンテーブル&#10;&#10;中程度の精度で自動的に生成された説明">
            <a:extLst>
              <a:ext uri="{FF2B5EF4-FFF2-40B4-BE49-F238E27FC236}">
                <a16:creationId xmlns:a16="http://schemas.microsoft.com/office/drawing/2014/main" id="{8712AA87-70A7-4EA6-B6B2-9170C176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8" t="16665" r="4791" b="1653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2F3744A-F90E-4334-8FE9-930B728C2260}"/>
              </a:ext>
            </a:extLst>
          </p:cNvPr>
          <p:cNvSpPr txBox="1"/>
          <p:nvPr/>
        </p:nvSpPr>
        <p:spPr>
          <a:xfrm>
            <a:off x="0" y="173867"/>
            <a:ext cx="11045036" cy="15696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9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“</a:t>
            </a:r>
            <a:r>
              <a:rPr kumimoji="1" lang="ja-JP" altLang="en-US" sz="9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人間力</a:t>
            </a:r>
            <a:r>
              <a:rPr kumimoji="1" lang="en-US" altLang="ja-JP" sz="9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”</a:t>
            </a:r>
            <a:r>
              <a:rPr kumimoji="1" lang="ja-JP" altLang="en-US" sz="9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HGP教科書体" panose="02020600000000000000" pitchFamily="18" charset="-128"/>
                <a:ea typeface="HGP教科書体" panose="02020600000000000000" pitchFamily="18" charset="-128"/>
              </a:rPr>
              <a:t>を高めよう。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E980C8E-BA13-45FB-834E-BE6F3E756EFF}"/>
              </a:ext>
            </a:extLst>
          </p:cNvPr>
          <p:cNvSpPr txBox="1"/>
          <p:nvPr/>
        </p:nvSpPr>
        <p:spPr>
          <a:xfrm>
            <a:off x="9446102" y="5135163"/>
            <a:ext cx="278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S明朝E" panose="02020900000000000000" pitchFamily="18" charset="-128"/>
                <a:ea typeface="HGS明朝E" panose="02020900000000000000" pitchFamily="18" charset="-128"/>
              </a:rPr>
              <a:t>課外活動共用室１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B9538C-9BD6-4089-9FDA-42C47F9EB30B}"/>
              </a:ext>
            </a:extLst>
          </p:cNvPr>
          <p:cNvSpPr txBox="1"/>
          <p:nvPr/>
        </p:nvSpPr>
        <p:spPr>
          <a:xfrm>
            <a:off x="8310149" y="5443000"/>
            <a:ext cx="395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GS明朝E" panose="02020900000000000000" pitchFamily="18" charset="-128"/>
                <a:ea typeface="HGS明朝E" panose="02020900000000000000" pitchFamily="18" charset="-128"/>
              </a:rPr>
              <a:t>19216@g.nagano-nct.ac.jp</a:t>
            </a:r>
            <a:endParaRPr kumimoji="1" lang="ja-JP" altLang="en-US" sz="24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1023EF-08B1-4857-89B6-EDBBC615870A}"/>
              </a:ext>
            </a:extLst>
          </p:cNvPr>
          <p:cNvSpPr txBox="1"/>
          <p:nvPr/>
        </p:nvSpPr>
        <p:spPr>
          <a:xfrm>
            <a:off x="0" y="5829286"/>
            <a:ext cx="10286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600" dirty="0">
                <a:latin typeface="HGS明朝E" panose="02020900000000000000" pitchFamily="18" charset="-128"/>
                <a:ea typeface="HGS明朝E" panose="02020900000000000000" pitchFamily="18" charset="-128"/>
              </a:rPr>
              <a:t>競技</a:t>
            </a:r>
            <a:r>
              <a:rPr kumimoji="1" lang="ja-JP" altLang="en-US" sz="5600" dirty="0">
                <a:latin typeface="HGS明朝E" panose="02020900000000000000" pitchFamily="18" charset="-128"/>
                <a:ea typeface="HGS明朝E" panose="02020900000000000000" pitchFamily="18" charset="-128"/>
              </a:rPr>
              <a:t>麻雀同好会 新入部員募集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AED4960-056F-4852-A74A-F3019C119039}"/>
              </a:ext>
            </a:extLst>
          </p:cNvPr>
          <p:cNvSpPr txBox="1"/>
          <p:nvPr/>
        </p:nvSpPr>
        <p:spPr>
          <a:xfrm>
            <a:off x="10375324" y="4763005"/>
            <a:ext cx="181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S明朝E" panose="02020900000000000000" pitchFamily="18" charset="-128"/>
                <a:ea typeface="HGS明朝E" panose="02020900000000000000" pitchFamily="18" charset="-128"/>
              </a:rPr>
              <a:t>毎週金曜日</a:t>
            </a:r>
          </a:p>
        </p:txBody>
      </p:sp>
    </p:spTree>
    <p:extLst>
      <p:ext uri="{BB962C8B-B14F-4D97-AF65-F5344CB8AC3E}">
        <p14:creationId xmlns:p14="http://schemas.microsoft.com/office/powerpoint/2010/main" val="365156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27</Words>
  <Application>Microsoft Office PowerPoint</Application>
  <PresentationFormat>ワイド画面</PresentationFormat>
  <Paragraphs>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HGP教科書体</vt:lpstr>
      <vt:lpstr>HGS明朝E</vt:lpstr>
      <vt:lpstr>游ゴシック</vt:lpstr>
      <vt:lpstr>游ゴシック Light</vt:lpstr>
      <vt:lpstr>Arial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I2 Suga</dc:creator>
  <cp:lastModifiedBy>I2 Suga</cp:lastModifiedBy>
  <cp:revision>7</cp:revision>
  <dcterms:created xsi:type="dcterms:W3CDTF">2021-06-27T03:42:18Z</dcterms:created>
  <dcterms:modified xsi:type="dcterms:W3CDTF">2021-06-28T18:27:25Z</dcterms:modified>
</cp:coreProperties>
</file>